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9"/>
  </p:notesMasterIdLst>
  <p:sldIdLst>
    <p:sldId id="277" r:id="rId4"/>
    <p:sldId id="257" r:id="rId5"/>
    <p:sldId id="260" r:id="rId6"/>
    <p:sldId id="258" r:id="rId7"/>
    <p:sldId id="263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D30C9-2BBA-41ED-89E9-EB6143497199}" v="6" dt="2022-07-20T21:42:27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rey T. Fritz" userId="8928e2f96ed79d89" providerId="Windows Live" clId="Web-{B6F399F0-F411-4663-9C4E-297AFE27DF32}"/>
    <pc:docChg chg="modSld">
      <pc:chgData name="Jeffrey T. Fritz" userId="8928e2f96ed79d89" providerId="Windows Live" clId="Web-{B6F399F0-F411-4663-9C4E-297AFE27DF32}" dt="2021-07-20T16:19:29.899" v="1" actId="1076"/>
      <pc:docMkLst>
        <pc:docMk/>
      </pc:docMkLst>
      <pc:sldChg chg="modSp">
        <pc:chgData name="Jeffrey T. Fritz" userId="8928e2f96ed79d89" providerId="Windows Live" clId="Web-{B6F399F0-F411-4663-9C4E-297AFE27DF32}" dt="2021-07-20T16:19:29.899" v="1" actId="1076"/>
        <pc:sldMkLst>
          <pc:docMk/>
          <pc:sldMk cId="1495595829" sldId="277"/>
        </pc:sldMkLst>
        <pc:picChg chg="mod">
          <ac:chgData name="Jeffrey T. Fritz" userId="8928e2f96ed79d89" providerId="Windows Live" clId="Web-{B6F399F0-F411-4663-9C4E-297AFE27DF32}" dt="2021-07-20T16:19:29.899" v="1" actId="1076"/>
          <ac:picMkLst>
            <pc:docMk/>
            <pc:sldMk cId="1495595829" sldId="277"/>
            <ac:picMk id="4" creationId="{67F3FC2C-9192-41E1-B956-E5D103F1D319}"/>
          </ac:picMkLst>
        </pc:picChg>
      </pc:sldChg>
    </pc:docChg>
  </pc:docChgLst>
  <pc:docChgLst>
    <pc:chgData name="Beth Massi" userId="478c1bcf29534cd8" providerId="LiveId" clId="{448944EB-107F-4678-8539-8426970EEC59}"/>
    <pc:docChg chg="addSld modSld">
      <pc:chgData name="Beth Massi" userId="478c1bcf29534cd8" providerId="LiveId" clId="{448944EB-107F-4678-8539-8426970EEC59}" dt="2021-07-29T18:47:35.597" v="15" actId="1076"/>
      <pc:docMkLst>
        <pc:docMk/>
      </pc:docMkLst>
      <pc:sldChg chg="modSp mod">
        <pc:chgData name="Beth Massi" userId="478c1bcf29534cd8" providerId="LiveId" clId="{448944EB-107F-4678-8539-8426970EEC59}" dt="2021-07-29T18:47:35.597" v="15" actId="1076"/>
        <pc:sldMkLst>
          <pc:docMk/>
          <pc:sldMk cId="3852120625" sldId="257"/>
        </pc:sldMkLst>
        <pc:picChg chg="mod">
          <ac:chgData name="Beth Massi" userId="478c1bcf29534cd8" providerId="LiveId" clId="{448944EB-107F-4678-8539-8426970EEC59}" dt="2021-07-29T18:47:35.597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modSp new mod">
        <pc:chgData name="Beth Massi" userId="478c1bcf29534cd8" providerId="LiveId" clId="{448944EB-107F-4678-8539-8426970EEC59}" dt="2021-07-07T21:12:43.792" v="14" actId="20577"/>
        <pc:sldMkLst>
          <pc:docMk/>
          <pc:sldMk cId="3042733132" sldId="278"/>
        </pc:sldMkLst>
        <pc:spChg chg="mod">
          <ac:chgData name="Beth Massi" userId="478c1bcf29534cd8" providerId="LiveId" clId="{448944EB-107F-4678-8539-8426970EEC59}" dt="2021-07-07T21:12:43.792" v="14" actId="20577"/>
          <ac:spMkLst>
            <pc:docMk/>
            <pc:sldMk cId="3042733132" sldId="278"/>
            <ac:spMk id="2" creationId="{DD4030C5-4AD3-4496-96C7-0B8C4CD72A05}"/>
          </ac:spMkLst>
        </pc:spChg>
      </pc:sldChg>
    </pc:docChg>
  </pc:docChgLst>
  <pc:docChgLst>
    <pc:chgData name="Beth Massi" userId="478c1bcf29534cd8" providerId="LiveId" clId="{E5C92151-C2E6-4322-979E-1F5F7ABCEB23}"/>
    <pc:docChg chg="custSel modSld">
      <pc:chgData name="Beth Massi" userId="478c1bcf29534cd8" providerId="LiveId" clId="{E5C92151-C2E6-4322-979E-1F5F7ABCEB23}" dt="2021-06-14T20:03:34.896" v="19" actId="962"/>
      <pc:docMkLst>
        <pc:docMk/>
      </pc:docMkLst>
      <pc:sldChg chg="addSp delSp modSp mod">
        <pc:chgData name="Beth Massi" userId="478c1bcf29534cd8" providerId="LiveId" clId="{E5C92151-C2E6-4322-979E-1F5F7ABCEB23}" dt="2021-06-09T17:18:17.625" v="15" actId="1076"/>
        <pc:sldMkLst>
          <pc:docMk/>
          <pc:sldMk cId="3852120625" sldId="257"/>
        </pc:sldMkLst>
        <pc:picChg chg="del">
          <ac:chgData name="Beth Massi" userId="478c1bcf29534cd8" providerId="LiveId" clId="{E5C92151-C2E6-4322-979E-1F5F7ABCEB23}" dt="2021-06-09T17:16:56.113" v="1" actId="478"/>
          <ac:picMkLst>
            <pc:docMk/>
            <pc:sldMk cId="3852120625" sldId="257"/>
            <ac:picMk id="5" creationId="{F9050E2C-8D9A-46E0-B82B-2D10D22AB7B3}"/>
          </ac:picMkLst>
        </pc:picChg>
        <pc:picChg chg="add mod">
          <ac:chgData name="Beth Massi" userId="478c1bcf29534cd8" providerId="LiveId" clId="{E5C92151-C2E6-4322-979E-1F5F7ABCEB23}" dt="2021-06-09T17:18:17.625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E5C92151-C2E6-4322-979E-1F5F7ABCEB23}" dt="2021-06-14T20:03:34.896" v="19" actId="962"/>
        <pc:sldMkLst>
          <pc:docMk/>
          <pc:sldMk cId="1495595829" sldId="277"/>
        </pc:sldMkLst>
        <pc:picChg chg="add del mod">
          <ac:chgData name="Beth Massi" userId="478c1bcf29534cd8" providerId="LiveId" clId="{E5C92151-C2E6-4322-979E-1F5F7ABCEB23}" dt="2021-06-14T20:03:22.393" v="16" actId="478"/>
          <ac:picMkLst>
            <pc:docMk/>
            <pc:sldMk cId="1495595829" sldId="277"/>
            <ac:picMk id="3" creationId="{39C645C3-3807-49D1-9A67-7391B97D279D}"/>
          </ac:picMkLst>
        </pc:picChg>
        <pc:picChg chg="add mod">
          <ac:chgData name="Beth Massi" userId="478c1bcf29534cd8" providerId="LiveId" clId="{E5C92151-C2E6-4322-979E-1F5F7ABCEB23}" dt="2021-06-14T20:03:34.896" v="19" actId="962"/>
          <ac:picMkLst>
            <pc:docMk/>
            <pc:sldMk cId="1495595829" sldId="277"/>
            <ac:picMk id="4" creationId="{67F3FC2C-9192-41E1-B956-E5D103F1D319}"/>
          </ac:picMkLst>
        </pc:picChg>
        <pc:picChg chg="del">
          <ac:chgData name="Beth Massi" userId="478c1bcf29534cd8" providerId="LiveId" clId="{E5C92151-C2E6-4322-979E-1F5F7ABCEB23}" dt="2021-06-09T17:16:46.972" v="0" actId="478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7EA7E018-B44B-41AE-B5D7-E25FCF0A8DAD}"/>
    <pc:docChg chg="custSel addSld modSld">
      <pc:chgData name="Beth Massi" userId="478c1bcf29534cd8" providerId="LiveId" clId="{7EA7E018-B44B-41AE-B5D7-E25FCF0A8DAD}" dt="2021-02-08T17:39:20.590" v="58" actId="20577"/>
      <pc:docMkLst>
        <pc:docMk/>
      </pc:docMkLst>
      <pc:sldChg chg="addSp delSp modSp mod">
        <pc:chgData name="Beth Massi" userId="478c1bcf29534cd8" providerId="LiveId" clId="{7EA7E018-B44B-41AE-B5D7-E25FCF0A8DAD}" dt="2021-02-08T17:38:32.634" v="9" actId="1076"/>
        <pc:sldMkLst>
          <pc:docMk/>
          <pc:sldMk cId="3852120625" sldId="257"/>
        </pc:sldMkLst>
        <pc:picChg chg="add mod">
          <ac:chgData name="Beth Massi" userId="478c1bcf29534cd8" providerId="LiveId" clId="{7EA7E018-B44B-41AE-B5D7-E25FCF0A8DAD}" dt="2021-02-08T17:38:32.634" v="9" actId="1076"/>
          <ac:picMkLst>
            <pc:docMk/>
            <pc:sldMk cId="3852120625" sldId="257"/>
            <ac:picMk id="5" creationId="{F9050E2C-8D9A-46E0-B82B-2D10D22AB7B3}"/>
          </ac:picMkLst>
        </pc:picChg>
        <pc:picChg chg="del">
          <ac:chgData name="Beth Massi" userId="478c1bcf29534cd8" providerId="LiveId" clId="{7EA7E018-B44B-41AE-B5D7-E25FCF0A8DAD}" dt="2021-02-08T17:37:27.667" v="1" actId="478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Beth Massi" userId="478c1bcf29534cd8" providerId="LiveId" clId="{7EA7E018-B44B-41AE-B5D7-E25FCF0A8DAD}" dt="2021-02-08T17:38:52.124" v="11" actId="20577"/>
        <pc:sldMkLst>
          <pc:docMk/>
          <pc:sldMk cId="4113657981" sldId="262"/>
        </pc:sldMkLst>
        <pc:spChg chg="mod">
          <ac:chgData name="Beth Massi" userId="478c1bcf29534cd8" providerId="LiveId" clId="{7EA7E018-B44B-41AE-B5D7-E25FCF0A8DAD}" dt="2021-02-08T17:38:52.124" v="11" actId="20577"/>
          <ac:spMkLst>
            <pc:docMk/>
            <pc:sldMk cId="4113657981" sldId="262"/>
            <ac:spMk id="2" creationId="{E150C0B0-ED21-4048-B32A-4023722F3F50}"/>
          </ac:spMkLst>
        </pc:spChg>
      </pc:sldChg>
      <pc:sldChg chg="modSp mod">
        <pc:chgData name="Beth Massi" userId="478c1bcf29534cd8" providerId="LiveId" clId="{7EA7E018-B44B-41AE-B5D7-E25FCF0A8DAD}" dt="2021-02-08T17:39:20.590" v="58" actId="20577"/>
        <pc:sldMkLst>
          <pc:docMk/>
          <pc:sldMk cId="1138217056" sldId="263"/>
        </pc:sldMkLst>
        <pc:spChg chg="mod">
          <ac:chgData name="Beth Massi" userId="478c1bcf29534cd8" providerId="LiveId" clId="{7EA7E018-B44B-41AE-B5D7-E25FCF0A8DAD}" dt="2021-02-08T17:39:20.590" v="5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addSp delSp modSp new mod">
        <pc:chgData name="Beth Massi" userId="478c1bcf29534cd8" providerId="LiveId" clId="{7EA7E018-B44B-41AE-B5D7-E25FCF0A8DAD}" dt="2021-02-08T17:38:04.722" v="8" actId="931"/>
        <pc:sldMkLst>
          <pc:docMk/>
          <pc:sldMk cId="1495595829" sldId="277"/>
        </pc:sldMkLst>
        <pc:spChg chg="del">
          <ac:chgData name="Beth Massi" userId="478c1bcf29534cd8" providerId="LiveId" clId="{7EA7E018-B44B-41AE-B5D7-E25FCF0A8DAD}" dt="2021-02-08T17:37:50.273" v="6" actId="478"/>
          <ac:spMkLst>
            <pc:docMk/>
            <pc:sldMk cId="1495595829" sldId="277"/>
            <ac:spMk id="2" creationId="{38B0DF58-846E-4BBE-804A-C198C66D2F74}"/>
          </ac:spMkLst>
        </pc:spChg>
        <pc:spChg chg="del">
          <ac:chgData name="Beth Massi" userId="478c1bcf29534cd8" providerId="LiveId" clId="{7EA7E018-B44B-41AE-B5D7-E25FCF0A8DAD}" dt="2021-02-08T17:37:51.940" v="7" actId="478"/>
          <ac:spMkLst>
            <pc:docMk/>
            <pc:sldMk cId="1495595829" sldId="277"/>
            <ac:spMk id="3" creationId="{4DD7BDAF-DA44-431E-8DA3-E9634E0460C1}"/>
          </ac:spMkLst>
        </pc:spChg>
        <pc:picChg chg="add mod">
          <ac:chgData name="Beth Massi" userId="478c1bcf29534cd8" providerId="LiveId" clId="{7EA7E018-B44B-41AE-B5D7-E25FCF0A8DAD}" dt="2021-02-08T17:38:04.722" v="8" actId="931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FA6D30C9-2BBA-41ED-89E9-EB6143497199}"/>
    <pc:docChg chg="custSel modSld modMainMaster">
      <pc:chgData name="Beth Massi" userId="478c1bcf29534cd8" providerId="LiveId" clId="{FA6D30C9-2BBA-41ED-89E9-EB6143497199}" dt="2022-07-20T21:42:30.558" v="21" actId="20577"/>
      <pc:docMkLst>
        <pc:docMk/>
      </pc:docMkLst>
      <pc:sldChg chg="addSp delSp modSp mod">
        <pc:chgData name="Beth Massi" userId="478c1bcf29534cd8" providerId="LiveId" clId="{FA6D30C9-2BBA-41ED-89E9-EB6143497199}" dt="2022-07-13T22:17:01.811" v="7" actId="1076"/>
        <pc:sldMkLst>
          <pc:docMk/>
          <pc:sldMk cId="3852120625" sldId="257"/>
        </pc:sldMkLst>
        <pc:picChg chg="add mod">
          <ac:chgData name="Beth Massi" userId="478c1bcf29534cd8" providerId="LiveId" clId="{FA6D30C9-2BBA-41ED-89E9-EB6143497199}" dt="2022-07-13T22:17:01.811" v="7" actId="1076"/>
          <ac:picMkLst>
            <pc:docMk/>
            <pc:sldMk cId="3852120625" sldId="257"/>
            <ac:picMk id="5" creationId="{89129657-C0FE-8C98-9EAC-350513661AAE}"/>
          </ac:picMkLst>
        </pc:picChg>
        <pc:picChg chg="del mod">
          <ac:chgData name="Beth Massi" userId="478c1bcf29534cd8" providerId="LiveId" clId="{FA6D30C9-2BBA-41ED-89E9-EB6143497199}" dt="2022-07-13T22:16:44.281" v="4" actId="478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FA6D30C9-2BBA-41ED-89E9-EB6143497199}" dt="2022-07-13T22:10:18.753" v="1"/>
        <pc:sldMkLst>
          <pc:docMk/>
          <pc:sldMk cId="1495595829" sldId="277"/>
        </pc:sldMkLst>
        <pc:picChg chg="add mod">
          <ac:chgData name="Beth Massi" userId="478c1bcf29534cd8" providerId="LiveId" clId="{FA6D30C9-2BBA-41ED-89E9-EB6143497199}" dt="2022-07-13T22:10:18.753" v="1"/>
          <ac:picMkLst>
            <pc:docMk/>
            <pc:sldMk cId="1495595829" sldId="277"/>
            <ac:picMk id="3" creationId="{03CACD54-31D3-E752-ED53-C9DB9E3A8A77}"/>
          </ac:picMkLst>
        </pc:picChg>
        <pc:picChg chg="del">
          <ac:chgData name="Beth Massi" userId="478c1bcf29534cd8" providerId="LiveId" clId="{FA6D30C9-2BBA-41ED-89E9-EB6143497199}" dt="2022-07-13T22:09:57.714" v="0" actId="478"/>
          <ac:picMkLst>
            <pc:docMk/>
            <pc:sldMk cId="1495595829" sldId="277"/>
            <ac:picMk id="4" creationId="{67F3FC2C-9192-41E1-B956-E5D103F1D319}"/>
          </ac:picMkLst>
        </pc:picChg>
      </pc:sldChg>
      <pc:sldMasterChg chg="setBg modSldLayout">
        <pc:chgData name="Beth Massi" userId="478c1bcf29534cd8" providerId="LiveId" clId="{FA6D30C9-2BBA-41ED-89E9-EB6143497199}" dt="2022-07-20T21:42:00.814" v="11"/>
        <pc:sldMasterMkLst>
          <pc:docMk/>
          <pc:sldMasterMk cId="658044255" sldId="2147483661"/>
        </pc:sldMasterMkLst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900554982" sldId="214748366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150213984" sldId="214748366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3513658985" sldId="214748366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965372203" sldId="214748366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472579377" sldId="214748366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491316807" sldId="214748366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714247654" sldId="214748366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613562382" sldId="214748366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1562598239" sldId="214748367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4227279644" sldId="214748367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2565350017" sldId="214748367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658044255" sldId="2147483661"/>
            <pc:sldLayoutMk cId="3464349985" sldId="2147483673"/>
          </pc:sldLayoutMkLst>
        </pc:sldLayoutChg>
      </pc:sldMasterChg>
      <pc:sldMasterChg chg="modSp mod setBg modSldLayout">
        <pc:chgData name="Beth Massi" userId="478c1bcf29534cd8" providerId="LiveId" clId="{FA6D30C9-2BBA-41ED-89E9-EB6143497199}" dt="2022-07-20T21:42:30.558" v="21" actId="20577"/>
        <pc:sldMasterMkLst>
          <pc:docMk/>
          <pc:sldMasterMk cId="931873889" sldId="2147483674"/>
        </pc:sldMasterMkLst>
        <pc:spChg chg="mod">
          <ac:chgData name="Beth Massi" userId="478c1bcf29534cd8" providerId="LiveId" clId="{FA6D30C9-2BBA-41ED-89E9-EB6143497199}" dt="2022-07-20T21:42:30.558" v="21" actId="20577"/>
          <ac:spMkLst>
            <pc:docMk/>
            <pc:sldMasterMk cId="931873889" sldId="2147483674"/>
            <ac:spMk id="5" creationId="{6DA36106-03A4-5447-A2D8-4F4318C0F367}"/>
          </ac:spMkLst>
        </pc:sp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521506909" sldId="214748367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360769186" sldId="214748367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304981467" sldId="214748367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365363775" sldId="214748367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131941669" sldId="214748367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597439561" sldId="214748368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3202377177" sldId="214748368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002139477" sldId="214748368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125707825" sldId="214748368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636129937" sldId="214748368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2979431590" sldId="214748368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931873889" sldId="2147483674"/>
            <pc:sldLayoutMk cId="703842213" sldId="2147483686"/>
          </pc:sldLayoutMkLst>
        </pc:sldLayoutChg>
      </pc:sldMasterChg>
      <pc:sldMasterChg chg="setBg modSldLayout">
        <pc:chgData name="Beth Massi" userId="478c1bcf29534cd8" providerId="LiveId" clId="{FA6D30C9-2BBA-41ED-89E9-EB6143497199}" dt="2022-07-20T21:42:00.814" v="11"/>
        <pc:sldMasterMkLst>
          <pc:docMk/>
          <pc:sldMasterMk cId="2691677774" sldId="2147483688"/>
        </pc:sldMasterMkLst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418062240" sldId="214748368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739972749" sldId="214748369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845391716" sldId="2147483691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95949470" sldId="2147483692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4133544920" sldId="2147483693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682740416" sldId="2147483694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633378535" sldId="2147483695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338497860" sldId="2147483696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947714470" sldId="2147483697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208961420" sldId="2147483698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2036092676" sldId="2147483699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3022647690" sldId="2147483700"/>
          </pc:sldLayoutMkLst>
        </pc:sldLayoutChg>
        <pc:sldLayoutChg chg="setBg">
          <pc:chgData name="Beth Massi" userId="478c1bcf29534cd8" providerId="LiveId" clId="{FA6D30C9-2BBA-41ED-89E9-EB6143497199}" dt="2022-07-20T21:42:00.814" v="11"/>
          <pc:sldLayoutMkLst>
            <pc:docMk/>
            <pc:sldMasterMk cId="2691677774" sldId="2147483688"/>
            <pc:sldLayoutMk cId="1273436932" sldId="214748370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CACD54-31D3-E752-ED53-C9DB9E3A8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for Our MAUI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Allan Ritchie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9129657-C0FE-8C98-9EAC-35051366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252" y="4904241"/>
            <a:ext cx="3390929" cy="18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Areas </a:t>
            </a:r>
            <a:r>
              <a:rPr lang="en-US" dirty="0"/>
              <a:t>We Can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View Models (MVVM)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35</Words>
  <Application>Microsoft Office PowerPoint</Application>
  <PresentationFormat>Widescreen</PresentationFormat>
  <Paragraphs>10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Open Sans</vt:lpstr>
      <vt:lpstr>Arial</vt:lpstr>
      <vt:lpstr>Consolas</vt:lpstr>
      <vt:lpstr>Calibri</vt:lpstr>
      <vt:lpstr>1_Office Theme</vt:lpstr>
      <vt:lpstr>3_Office Theme</vt:lpstr>
      <vt:lpstr>2_Office Theme</vt:lpstr>
      <vt:lpstr>PowerPoint Presentation</vt:lpstr>
      <vt:lpstr>Unit Testing for Our MAUI Applications</vt:lpstr>
      <vt:lpstr>Some Areas We Can Test</vt:lpstr>
      <vt:lpstr>Demo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Allan Ritchie</cp:lastModifiedBy>
  <cp:revision>9</cp:revision>
  <dcterms:created xsi:type="dcterms:W3CDTF">2020-08-18T20:47:27Z</dcterms:created>
  <dcterms:modified xsi:type="dcterms:W3CDTF">2022-08-04T14:07:02Z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